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1111" r:id="rId3"/>
    <p:sldId id="1112" r:id="rId4"/>
    <p:sldId id="257" r:id="rId5"/>
    <p:sldId id="1114" r:id="rId6"/>
    <p:sldId id="1117" r:id="rId7"/>
    <p:sldId id="1097" r:id="rId8"/>
    <p:sldId id="1115" r:id="rId9"/>
    <p:sldId id="1113" r:id="rId10"/>
    <p:sldId id="1116" r:id="rId11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1D3B59"/>
    <a:srgbClr val="663300"/>
    <a:srgbClr val="FF9900"/>
    <a:srgbClr val="66CCFF"/>
    <a:srgbClr val="FF99FF"/>
    <a:srgbClr val="003399"/>
    <a:srgbClr val="EAEAEA"/>
    <a:srgbClr val="336699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784" autoAdjust="0"/>
  </p:normalViewPr>
  <p:slideViewPr>
    <p:cSldViewPr>
      <p:cViewPr varScale="1">
        <p:scale>
          <a:sx n="100" d="100"/>
          <a:sy n="100" d="100"/>
        </p:scale>
        <p:origin x="191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52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C36E7-9E00-462E-80A3-32F2BE615C7A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702CB-D988-47C5-8204-95032A6A7C2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27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3E309-ED8D-4193-99AF-E5EA90965E98}" type="datetimeFigureOut">
              <a:rPr lang="en-US" smtClean="0"/>
              <a:pPr/>
              <a:t>11/28/2020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5F173-C1DD-4975-94BF-5B9ED67F767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16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Rodrigo 1-3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36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Como </a:t>
            </a:r>
            <a:r>
              <a:rPr lang="en-US" baseline="0" dirty="0" err="1"/>
              <a:t>proposto</a:t>
            </a:r>
            <a:r>
              <a:rPr lang="en-US" baseline="0" dirty="0"/>
              <a:t> no checkpoint anterior, a </a:t>
            </a:r>
            <a:r>
              <a:rPr lang="en-US" baseline="0" dirty="0" err="1"/>
              <a:t>nossa</a:t>
            </a:r>
            <a:r>
              <a:rPr lang="en-US" baseline="0" dirty="0"/>
              <a:t> interface é </a:t>
            </a:r>
            <a:r>
              <a:rPr lang="en-US" baseline="0" dirty="0" err="1"/>
              <a:t>composta</a:t>
            </a:r>
            <a:r>
              <a:rPr lang="en-US" baseline="0" dirty="0"/>
              <a:t> por </a:t>
            </a:r>
            <a:r>
              <a:rPr lang="en-US" baseline="0" dirty="0" err="1"/>
              <a:t>várias</a:t>
            </a:r>
            <a:r>
              <a:rPr lang="en-US" baseline="0" dirty="0"/>
              <a:t> views. Para </a:t>
            </a:r>
            <a:r>
              <a:rPr lang="en-US" baseline="0" dirty="0" err="1"/>
              <a:t>este</a:t>
            </a:r>
            <a:r>
              <a:rPr lang="en-US" baseline="0" dirty="0"/>
              <a:t> checkpoint, </a:t>
            </a:r>
            <a:r>
              <a:rPr lang="en-US" baseline="0" dirty="0" err="1"/>
              <a:t>implementámos</a:t>
            </a:r>
            <a:r>
              <a:rPr lang="en-US" baseline="0" dirty="0"/>
              <a:t> 3 </a:t>
            </a:r>
            <a:r>
              <a:rPr lang="en-US" baseline="0" dirty="0" err="1"/>
              <a:t>delas</a:t>
            </a:r>
            <a:r>
              <a:rPr lang="en-US" baseline="0" dirty="0"/>
              <a:t> (2 do </a:t>
            </a:r>
            <a:r>
              <a:rPr lang="en-US" baseline="0" dirty="0" err="1"/>
              <a:t>mesmo</a:t>
            </a:r>
            <a:r>
              <a:rPr lang="en-US" baseline="0" dirty="0"/>
              <a:t> </a:t>
            </a:r>
            <a:r>
              <a:rPr lang="en-US" baseline="0" dirty="0" err="1"/>
              <a:t>idioma</a:t>
            </a:r>
            <a:r>
              <a:rPr lang="en-US" baseline="0" dirty="0"/>
              <a:t>). </a:t>
            </a:r>
            <a:r>
              <a:rPr lang="en-US" baseline="0" dirty="0" err="1"/>
              <a:t>Implementámos</a:t>
            </a:r>
            <a:r>
              <a:rPr lang="en-US" baseline="0" dirty="0"/>
              <a:t> </a:t>
            </a:r>
            <a:r>
              <a:rPr lang="en-US" baseline="0" dirty="0" err="1"/>
              <a:t>os</a:t>
            </a:r>
            <a:r>
              <a:rPr lang="en-US" baseline="0" dirty="0"/>
              <a:t> 2 line charts à </a:t>
            </a:r>
            <a:r>
              <a:rPr lang="en-US" baseline="0" dirty="0" err="1"/>
              <a:t>esquerda</a:t>
            </a:r>
            <a:r>
              <a:rPr lang="en-US" baseline="0" dirty="0"/>
              <a:t> no </a:t>
            </a:r>
            <a:r>
              <a:rPr lang="en-US" baseline="0" dirty="0" err="1"/>
              <a:t>centro</a:t>
            </a:r>
            <a:r>
              <a:rPr lang="en-US" baseline="0" dirty="0"/>
              <a:t> para </a:t>
            </a:r>
            <a:r>
              <a:rPr lang="en-US" baseline="0" dirty="0" err="1"/>
              <a:t>representar</a:t>
            </a:r>
            <a:r>
              <a:rPr lang="en-US" baseline="0" dirty="0"/>
              <a:t> o nr de </a:t>
            </a:r>
            <a:r>
              <a:rPr lang="en-US" baseline="0" dirty="0" err="1"/>
              <a:t>modelos</a:t>
            </a:r>
            <a:r>
              <a:rPr lang="en-US" baseline="0" dirty="0"/>
              <a:t> </a:t>
            </a:r>
            <a:r>
              <a:rPr lang="en-US" baseline="0" dirty="0" err="1"/>
              <a:t>desenvolvidos</a:t>
            </a:r>
            <a:r>
              <a:rPr lang="en-US" baseline="0" dirty="0"/>
              <a:t> e a </a:t>
            </a:r>
            <a:r>
              <a:rPr lang="en-US" baseline="0" dirty="0" err="1"/>
              <a:t>receita</a:t>
            </a:r>
            <a:r>
              <a:rPr lang="en-US" baseline="0" dirty="0"/>
              <a:t>, ambos </a:t>
            </a:r>
            <a:r>
              <a:rPr lang="en-US" baseline="0" dirty="0" err="1"/>
              <a:t>ao</a:t>
            </a:r>
            <a:r>
              <a:rPr lang="en-US" baseline="0" dirty="0"/>
              <a:t> </a:t>
            </a:r>
            <a:r>
              <a:rPr lang="en-US" baseline="0" dirty="0" err="1"/>
              <a:t>longo</a:t>
            </a:r>
            <a:r>
              <a:rPr lang="en-US" baseline="0" dirty="0"/>
              <a:t> do tempo e o spiral chart no canto inferior </a:t>
            </a:r>
            <a:r>
              <a:rPr lang="en-US" baseline="0" dirty="0" err="1"/>
              <a:t>direito</a:t>
            </a:r>
            <a:r>
              <a:rPr lang="en-US" baseline="0" dirty="0"/>
              <a:t>, </a:t>
            </a:r>
            <a:r>
              <a:rPr lang="en-US" baseline="0" dirty="0" err="1"/>
              <a:t>onde</a:t>
            </a:r>
            <a:r>
              <a:rPr lang="en-US" baseline="0" dirty="0"/>
              <a:t> </a:t>
            </a:r>
            <a:r>
              <a:rPr lang="en-US" baseline="0" dirty="0" err="1"/>
              <a:t>podemos</a:t>
            </a:r>
            <a:r>
              <a:rPr lang="en-US" baseline="0" dirty="0"/>
              <a:t> </a:t>
            </a:r>
            <a:r>
              <a:rPr lang="en-US" baseline="0" dirty="0" err="1"/>
              <a:t>explorar</a:t>
            </a:r>
            <a:r>
              <a:rPr lang="en-US" baseline="0" dirty="0"/>
              <a:t> a </a:t>
            </a:r>
            <a:r>
              <a:rPr lang="en-US" baseline="0" dirty="0" err="1"/>
              <a:t>existência</a:t>
            </a:r>
            <a:r>
              <a:rPr lang="en-US" baseline="0" dirty="0"/>
              <a:t> de </a:t>
            </a:r>
            <a:r>
              <a:rPr lang="en-US" baseline="0" dirty="0" err="1"/>
              <a:t>ciclos</a:t>
            </a:r>
            <a:r>
              <a:rPr lang="en-US" baseline="0" dirty="0"/>
              <a:t> </a:t>
            </a:r>
            <a:r>
              <a:rPr lang="en-US" baseline="0" dirty="0" err="1"/>
              <a:t>temporais</a:t>
            </a:r>
            <a:r>
              <a:rPr lang="en-US" baseline="0" dirty="0"/>
              <a:t> </a:t>
            </a:r>
            <a:r>
              <a:rPr lang="en-US" baseline="0" dirty="0" err="1"/>
              <a:t>na</a:t>
            </a:r>
            <a:r>
              <a:rPr lang="en-US" baseline="0" dirty="0"/>
              <a:t> </a:t>
            </a:r>
            <a:r>
              <a:rPr lang="en-US" baseline="0" dirty="0" err="1"/>
              <a:t>produção</a:t>
            </a:r>
            <a:r>
              <a:rPr lang="en-US" baseline="0" dirty="0"/>
              <a:t> de </a:t>
            </a:r>
            <a:r>
              <a:rPr lang="en-US" baseline="0" dirty="0" err="1"/>
              <a:t>modelos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Sentimos a </a:t>
            </a:r>
            <a:r>
              <a:rPr lang="en-US" baseline="0" dirty="0" err="1"/>
              <a:t>necessidade</a:t>
            </a:r>
            <a:r>
              <a:rPr lang="en-US" baseline="0" dirty="0"/>
              <a:t> de </a:t>
            </a:r>
            <a:r>
              <a:rPr lang="en-US" baseline="0" dirty="0" err="1"/>
              <a:t>implementar</a:t>
            </a:r>
            <a:r>
              <a:rPr lang="en-US" baseline="0" dirty="0"/>
              <a:t> </a:t>
            </a:r>
            <a:r>
              <a:rPr lang="en-US" baseline="0" dirty="0" err="1"/>
              <a:t>desde</a:t>
            </a:r>
            <a:r>
              <a:rPr lang="en-US" baseline="0" dirty="0"/>
              <a:t> logo </a:t>
            </a:r>
            <a:r>
              <a:rPr lang="en-US" baseline="0" dirty="0" err="1"/>
              <a:t>os</a:t>
            </a:r>
            <a:r>
              <a:rPr lang="en-US" baseline="0" dirty="0"/>
              <a:t> </a:t>
            </a:r>
            <a:r>
              <a:rPr lang="en-US" baseline="0" dirty="0" err="1"/>
              <a:t>modulos</a:t>
            </a:r>
            <a:r>
              <a:rPr lang="en-US" baseline="0" dirty="0"/>
              <a:t> </a:t>
            </a:r>
            <a:r>
              <a:rPr lang="en-US" baseline="0" dirty="0" err="1"/>
              <a:t>onde</a:t>
            </a:r>
            <a:r>
              <a:rPr lang="en-US" baseline="0" dirty="0"/>
              <a:t> o </a:t>
            </a:r>
            <a:r>
              <a:rPr lang="en-US" baseline="0" dirty="0" err="1"/>
              <a:t>utilizador</a:t>
            </a:r>
            <a:r>
              <a:rPr lang="en-US" baseline="0" dirty="0"/>
              <a:t> </a:t>
            </a:r>
            <a:r>
              <a:rPr lang="en-US" baseline="0" dirty="0" err="1"/>
              <a:t>consegue</a:t>
            </a:r>
            <a:r>
              <a:rPr lang="en-US" baseline="0" dirty="0"/>
              <a:t> </a:t>
            </a:r>
            <a:r>
              <a:rPr lang="en-US" baseline="0" dirty="0" err="1"/>
              <a:t>selecionar</a:t>
            </a:r>
            <a:r>
              <a:rPr lang="en-US" baseline="0" dirty="0"/>
              <a:t> </a:t>
            </a:r>
            <a:r>
              <a:rPr lang="en-US" baseline="0" dirty="0" err="1"/>
              <a:t>período</a:t>
            </a:r>
            <a:r>
              <a:rPr lang="en-US" baseline="0" dirty="0"/>
              <a:t> de tempo que </a:t>
            </a:r>
            <a:r>
              <a:rPr lang="en-US" baseline="0" dirty="0" err="1"/>
              <a:t>pretende</a:t>
            </a:r>
            <a:r>
              <a:rPr lang="en-US" baseline="0" dirty="0"/>
              <a:t> explorer no canto superior </a:t>
            </a:r>
            <a:r>
              <a:rPr lang="en-US" baseline="0" dirty="0" err="1"/>
              <a:t>esquerdo</a:t>
            </a:r>
            <a:r>
              <a:rPr lang="en-US" baseline="0" dirty="0"/>
              <a:t> e </a:t>
            </a:r>
            <a:r>
              <a:rPr lang="en-US" baseline="0" dirty="0" err="1"/>
              <a:t>selecionar</a:t>
            </a:r>
            <a:r>
              <a:rPr lang="en-US" baseline="0" dirty="0"/>
              <a:t> e </a:t>
            </a:r>
            <a:r>
              <a:rPr lang="en-US" baseline="0" dirty="0" err="1"/>
              <a:t>deselecionar</a:t>
            </a:r>
            <a:r>
              <a:rPr lang="en-US" baseline="0" dirty="0"/>
              <a:t> as </a:t>
            </a:r>
            <a:r>
              <a:rPr lang="en-US" baseline="0" dirty="0" err="1"/>
              <a:t>marcas</a:t>
            </a:r>
            <a:r>
              <a:rPr lang="en-US" baseline="0" dirty="0"/>
              <a:t> no canto superior </a:t>
            </a:r>
            <a:r>
              <a:rPr lang="en-US" baseline="0" dirty="0" err="1"/>
              <a:t>direito</a:t>
            </a:r>
            <a:r>
              <a:rPr lang="en-US" baseline="0" dirty="0"/>
              <a:t>, visto que </a:t>
            </a:r>
            <a:r>
              <a:rPr lang="en-US" baseline="0" dirty="0" err="1"/>
              <a:t>sem</a:t>
            </a:r>
            <a:r>
              <a:rPr lang="en-US" baseline="0" dirty="0"/>
              <a:t> </a:t>
            </a:r>
            <a:r>
              <a:rPr lang="en-US" baseline="0" dirty="0" err="1"/>
              <a:t>estes</a:t>
            </a:r>
            <a:r>
              <a:rPr lang="en-US" baseline="0" dirty="0"/>
              <a:t> a </a:t>
            </a:r>
            <a:r>
              <a:rPr lang="en-US" baseline="0" dirty="0" err="1"/>
              <a:t>interatividade</a:t>
            </a:r>
            <a:r>
              <a:rPr lang="en-US" baseline="0" dirty="0"/>
              <a:t> é </a:t>
            </a:r>
            <a:r>
              <a:rPr lang="en-US" baseline="0" dirty="0" err="1"/>
              <a:t>prejudicada</a:t>
            </a:r>
            <a:r>
              <a:rPr lang="en-US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9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Isabel 4-6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27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/>
              <a:t>Os</a:t>
            </a:r>
            <a:r>
              <a:rPr lang="en-US" baseline="0" dirty="0"/>
              <a:t> line charts </a:t>
            </a:r>
            <a:r>
              <a:rPr lang="en-US" baseline="0" dirty="0" err="1"/>
              <a:t>representam</a:t>
            </a:r>
            <a:r>
              <a:rPr lang="en-US" baseline="0" dirty="0"/>
              <a:t> o nr de </a:t>
            </a:r>
            <a:r>
              <a:rPr lang="en-US" baseline="0" dirty="0" err="1"/>
              <a:t>modelos</a:t>
            </a:r>
            <a:r>
              <a:rPr lang="en-US" baseline="0" dirty="0"/>
              <a:t> </a:t>
            </a:r>
            <a:r>
              <a:rPr lang="en-US" baseline="0" dirty="0" err="1"/>
              <a:t>desenvolvidos</a:t>
            </a:r>
            <a:r>
              <a:rPr lang="en-US" baseline="0" dirty="0"/>
              <a:t> e a </a:t>
            </a:r>
            <a:r>
              <a:rPr lang="en-US" baseline="0" dirty="0" err="1"/>
              <a:t>receita</a:t>
            </a:r>
            <a:r>
              <a:rPr lang="en-US" baseline="0" dirty="0"/>
              <a:t> de </a:t>
            </a:r>
            <a:r>
              <a:rPr lang="en-US" baseline="0" dirty="0" err="1"/>
              <a:t>cada</a:t>
            </a:r>
            <a:r>
              <a:rPr lang="en-US" baseline="0" dirty="0"/>
              <a:t> </a:t>
            </a:r>
            <a:r>
              <a:rPr lang="en-US" baseline="0" dirty="0" err="1"/>
              <a:t>marca</a:t>
            </a:r>
            <a:r>
              <a:rPr lang="en-US" baseline="0" dirty="0"/>
              <a:t>. </a:t>
            </a:r>
            <a:r>
              <a:rPr lang="en-US" baseline="0" dirty="0" err="1"/>
              <a:t>Quando</a:t>
            </a:r>
            <a:r>
              <a:rPr lang="en-US" baseline="0" dirty="0"/>
              <a:t> </a:t>
            </a:r>
            <a:r>
              <a:rPr lang="en-US" baseline="0" dirty="0" err="1"/>
              <a:t>uma</a:t>
            </a:r>
            <a:r>
              <a:rPr lang="en-US" baseline="0" dirty="0"/>
              <a:t> </a:t>
            </a:r>
            <a:r>
              <a:rPr lang="en-US" baseline="0" dirty="0" err="1"/>
              <a:t>marca</a:t>
            </a:r>
            <a:r>
              <a:rPr lang="en-US" baseline="0" dirty="0"/>
              <a:t> é </a:t>
            </a:r>
            <a:r>
              <a:rPr lang="en-US" baseline="0" dirty="0" err="1"/>
              <a:t>selecionada</a:t>
            </a:r>
            <a:r>
              <a:rPr lang="en-US" baseline="0" dirty="0"/>
              <a:t> </a:t>
            </a:r>
            <a:r>
              <a:rPr lang="en-US" baseline="0" dirty="0" err="1"/>
              <a:t>na</a:t>
            </a:r>
            <a:r>
              <a:rPr lang="en-US" baseline="0" dirty="0"/>
              <a:t> </a:t>
            </a:r>
            <a:r>
              <a:rPr lang="en-US" baseline="0" dirty="0" err="1"/>
              <a:t>caixa</a:t>
            </a:r>
            <a:r>
              <a:rPr lang="en-US" baseline="0" dirty="0"/>
              <a:t> de </a:t>
            </a:r>
            <a:r>
              <a:rPr lang="en-US" baseline="0" dirty="0" err="1"/>
              <a:t>seleção</a:t>
            </a:r>
            <a:r>
              <a:rPr lang="en-US" baseline="0" dirty="0"/>
              <a:t> a </a:t>
            </a:r>
            <a:r>
              <a:rPr lang="en-US" baseline="0" dirty="0" err="1"/>
              <a:t>linha</a:t>
            </a:r>
            <a:r>
              <a:rPr lang="en-US" baseline="0" dirty="0"/>
              <a:t> </a:t>
            </a:r>
            <a:r>
              <a:rPr lang="en-US" baseline="0" dirty="0" err="1"/>
              <a:t>correspondente</a:t>
            </a:r>
            <a:r>
              <a:rPr lang="en-US" baseline="0" dirty="0"/>
              <a:t> é highlight com </a:t>
            </a:r>
            <a:r>
              <a:rPr lang="en-US" baseline="0" dirty="0" err="1"/>
              <a:t>uma</a:t>
            </a:r>
            <a:r>
              <a:rPr lang="en-US" baseline="0" dirty="0"/>
              <a:t> </a:t>
            </a:r>
            <a:r>
              <a:rPr lang="en-US" baseline="0" dirty="0" err="1"/>
              <a:t>cor</a:t>
            </a:r>
            <a:r>
              <a:rPr lang="en-US" baseline="0" dirty="0"/>
              <a:t> </a:t>
            </a:r>
            <a:r>
              <a:rPr lang="en-US" baseline="0" dirty="0" err="1"/>
              <a:t>diferente</a:t>
            </a:r>
            <a:r>
              <a:rPr lang="en-US" baseline="0" dirty="0"/>
              <a:t>. </a:t>
            </a:r>
            <a:r>
              <a:rPr lang="en-US" baseline="0" dirty="0" err="1"/>
              <a:t>Também</a:t>
            </a:r>
            <a:r>
              <a:rPr lang="en-US" baseline="0" dirty="0"/>
              <a:t> é </a:t>
            </a:r>
            <a:r>
              <a:rPr lang="en-US" baseline="0" dirty="0" err="1"/>
              <a:t>possível</a:t>
            </a:r>
            <a:r>
              <a:rPr lang="en-US" baseline="0" dirty="0"/>
              <a:t> </a:t>
            </a:r>
            <a:r>
              <a:rPr lang="en-US" baseline="0" dirty="0" err="1"/>
              <a:t>dar</a:t>
            </a:r>
            <a:r>
              <a:rPr lang="en-US" baseline="0" dirty="0"/>
              <a:t> highlight a </a:t>
            </a:r>
            <a:r>
              <a:rPr lang="en-US" baseline="0" dirty="0" err="1"/>
              <a:t>uma</a:t>
            </a:r>
            <a:r>
              <a:rPr lang="en-US" baseline="0" dirty="0"/>
              <a:t> </a:t>
            </a:r>
            <a:r>
              <a:rPr lang="en-US" baseline="0" dirty="0" err="1"/>
              <a:t>linha</a:t>
            </a:r>
            <a:r>
              <a:rPr lang="en-US" baseline="0" dirty="0"/>
              <a:t> </a:t>
            </a:r>
            <a:r>
              <a:rPr lang="en-US" baseline="0" dirty="0" err="1"/>
              <a:t>passando</a:t>
            </a:r>
            <a:r>
              <a:rPr lang="en-US" baseline="0" dirty="0"/>
              <a:t> o </a:t>
            </a:r>
            <a:r>
              <a:rPr lang="en-US" baseline="0" dirty="0" err="1"/>
              <a:t>rato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cima</a:t>
            </a:r>
            <a:r>
              <a:rPr lang="en-US" baseline="0" dirty="0"/>
              <a:t> </a:t>
            </a:r>
            <a:r>
              <a:rPr lang="en-US" baseline="0" dirty="0" err="1"/>
              <a:t>ou</a:t>
            </a:r>
            <a:r>
              <a:rPr lang="en-US" baseline="0" dirty="0"/>
              <a:t> </a:t>
            </a:r>
            <a:r>
              <a:rPr lang="en-US" baseline="0" dirty="0" err="1"/>
              <a:t>perto</a:t>
            </a:r>
            <a:r>
              <a:rPr lang="en-US" baseline="0" dirty="0"/>
              <a:t> </a:t>
            </a:r>
            <a:r>
              <a:rPr lang="en-US" baseline="0" dirty="0" err="1"/>
              <a:t>dela</a:t>
            </a:r>
            <a:r>
              <a:rPr lang="en-US" baseline="0" dirty="0"/>
              <a:t> e </a:t>
            </a:r>
            <a:r>
              <a:rPr lang="en-US" baseline="0" dirty="0" err="1"/>
              <a:t>clicando</a:t>
            </a:r>
            <a:r>
              <a:rPr lang="en-US" baseline="0" dirty="0"/>
              <a:t>. Como </a:t>
            </a:r>
            <a:r>
              <a:rPr lang="en-US" baseline="0" dirty="0" err="1"/>
              <a:t>vemos</a:t>
            </a:r>
            <a:r>
              <a:rPr lang="en-US" baseline="0" dirty="0"/>
              <a:t> </a:t>
            </a:r>
            <a:r>
              <a:rPr lang="en-US" baseline="0" dirty="0" err="1"/>
              <a:t>na</a:t>
            </a:r>
            <a:r>
              <a:rPr lang="en-US" baseline="0" dirty="0"/>
              <a:t> </a:t>
            </a:r>
            <a:r>
              <a:rPr lang="en-US" baseline="0" dirty="0" err="1"/>
              <a:t>segunda</a:t>
            </a:r>
            <a:r>
              <a:rPr lang="en-US" baseline="0" dirty="0"/>
              <a:t> </a:t>
            </a:r>
            <a:r>
              <a:rPr lang="en-US" baseline="0" dirty="0" err="1"/>
              <a:t>figura</a:t>
            </a:r>
            <a:r>
              <a:rPr lang="en-US" baseline="0" dirty="0"/>
              <a:t>, um </a:t>
            </a:r>
            <a:r>
              <a:rPr lang="en-US" baseline="0" dirty="0" err="1"/>
              <a:t>circulo</a:t>
            </a:r>
            <a:r>
              <a:rPr lang="en-US" baseline="0" dirty="0"/>
              <a:t> Vermelho é </a:t>
            </a:r>
            <a:r>
              <a:rPr lang="en-US" baseline="0" dirty="0" err="1"/>
              <a:t>mostrado</a:t>
            </a:r>
            <a:r>
              <a:rPr lang="en-US" baseline="0" dirty="0"/>
              <a:t> no </a:t>
            </a:r>
            <a:r>
              <a:rPr lang="en-US" baseline="0" dirty="0" err="1"/>
              <a:t>ponto</a:t>
            </a:r>
            <a:r>
              <a:rPr lang="en-US" baseline="0" dirty="0"/>
              <a:t> </a:t>
            </a:r>
            <a:r>
              <a:rPr lang="en-US" baseline="0" dirty="0" err="1"/>
              <a:t>mais</a:t>
            </a:r>
            <a:r>
              <a:rPr lang="en-US" baseline="0" dirty="0"/>
              <a:t> </a:t>
            </a:r>
            <a:r>
              <a:rPr lang="en-US" baseline="0" dirty="0" err="1"/>
              <a:t>próximo</a:t>
            </a:r>
            <a:r>
              <a:rPr lang="en-US" baseline="0" dirty="0"/>
              <a:t> da </a:t>
            </a:r>
            <a:r>
              <a:rPr lang="en-US" baseline="0" dirty="0" err="1"/>
              <a:t>linha</a:t>
            </a:r>
            <a:r>
              <a:rPr lang="en-US" baseline="0" dirty="0"/>
              <a:t> </a:t>
            </a:r>
            <a:r>
              <a:rPr lang="en-US" baseline="0" dirty="0" err="1"/>
              <a:t>mais</a:t>
            </a:r>
            <a:r>
              <a:rPr lang="en-US" baseline="0" dirty="0"/>
              <a:t> </a:t>
            </a:r>
            <a:r>
              <a:rPr lang="en-US" baseline="0" dirty="0" err="1"/>
              <a:t>próxima</a:t>
            </a:r>
            <a:r>
              <a:rPr lang="en-US" baseline="0" dirty="0"/>
              <a:t> do </a:t>
            </a:r>
            <a:r>
              <a:rPr lang="en-US" baseline="0" dirty="0" err="1"/>
              <a:t>rato</a:t>
            </a:r>
            <a:r>
              <a:rPr lang="en-US" baseline="0" dirty="0"/>
              <a:t> e a </a:t>
            </a:r>
            <a:r>
              <a:rPr lang="en-US" baseline="0" dirty="0" err="1"/>
              <a:t>linha</a:t>
            </a:r>
            <a:r>
              <a:rPr lang="en-US" baseline="0" dirty="0"/>
              <a:t> </a:t>
            </a:r>
            <a:r>
              <a:rPr lang="en-US" baseline="0" dirty="0" err="1"/>
              <a:t>laranja</a:t>
            </a:r>
            <a:r>
              <a:rPr lang="en-US" baseline="0" dirty="0"/>
              <a:t> é </a:t>
            </a:r>
            <a:r>
              <a:rPr lang="en-US" baseline="0" dirty="0" err="1"/>
              <a:t>mostrada</a:t>
            </a:r>
            <a:r>
              <a:rPr lang="en-US" baseline="0" dirty="0"/>
              <a:t> </a:t>
            </a:r>
            <a:r>
              <a:rPr lang="en-US" baseline="0" dirty="0" err="1"/>
              <a:t>porque</a:t>
            </a:r>
            <a:r>
              <a:rPr lang="en-US" baseline="0" dirty="0"/>
              <a:t> a </a:t>
            </a:r>
            <a:r>
              <a:rPr lang="en-US" baseline="0" dirty="0" err="1"/>
              <a:t>marca</a:t>
            </a:r>
            <a:r>
              <a:rPr lang="en-US" baseline="0" dirty="0"/>
              <a:t> </a:t>
            </a:r>
            <a:r>
              <a:rPr lang="en-US" baseline="0" dirty="0" err="1"/>
              <a:t>foi</a:t>
            </a:r>
            <a:r>
              <a:rPr lang="en-US" baseline="0" dirty="0"/>
              <a:t> </a:t>
            </a:r>
            <a:r>
              <a:rPr lang="en-US" baseline="0" dirty="0" err="1"/>
              <a:t>selecionada</a:t>
            </a:r>
            <a:r>
              <a:rPr lang="en-US" baseline="0" dirty="0"/>
              <a:t>. Se </a:t>
            </a:r>
            <a:r>
              <a:rPr lang="en-US" baseline="0" dirty="0" err="1"/>
              <a:t>uma</a:t>
            </a:r>
            <a:r>
              <a:rPr lang="en-US" baseline="0" dirty="0"/>
              <a:t> </a:t>
            </a:r>
            <a:r>
              <a:rPr lang="en-US" baseline="0" dirty="0" err="1"/>
              <a:t>linha</a:t>
            </a:r>
            <a:r>
              <a:rPr lang="en-US" baseline="0" dirty="0"/>
              <a:t> é hovered </a:t>
            </a:r>
            <a:r>
              <a:rPr lang="en-US" baseline="0" dirty="0" err="1"/>
              <a:t>uma</a:t>
            </a:r>
            <a:r>
              <a:rPr lang="en-US" baseline="0" dirty="0"/>
              <a:t> tooltip é </a:t>
            </a:r>
            <a:r>
              <a:rPr lang="en-US" baseline="0" dirty="0" err="1"/>
              <a:t>mostrada</a:t>
            </a:r>
            <a:r>
              <a:rPr lang="en-US" baseline="0" dirty="0"/>
              <a:t> junto à bola </a:t>
            </a:r>
            <a:r>
              <a:rPr lang="en-US" baseline="0" dirty="0" err="1"/>
              <a:t>vermelha</a:t>
            </a:r>
            <a:r>
              <a:rPr lang="en-US" baseline="0" dirty="0"/>
              <a:t>, com a </a:t>
            </a:r>
            <a:r>
              <a:rPr lang="en-US" baseline="0" dirty="0" err="1"/>
              <a:t>marca</a:t>
            </a:r>
            <a:r>
              <a:rPr lang="en-US" baseline="0" dirty="0"/>
              <a:t>, o nr de </a:t>
            </a:r>
            <a:r>
              <a:rPr lang="en-US" baseline="0" dirty="0" err="1"/>
              <a:t>modelos</a:t>
            </a:r>
            <a:r>
              <a:rPr lang="en-US" baseline="0" dirty="0"/>
              <a:t> </a:t>
            </a:r>
            <a:r>
              <a:rPr lang="en-US" baseline="0" dirty="0" err="1"/>
              <a:t>produzidos</a:t>
            </a:r>
            <a:r>
              <a:rPr lang="en-US" baseline="0" dirty="0"/>
              <a:t> e a </a:t>
            </a:r>
            <a:r>
              <a:rPr lang="en-US" baseline="0" dirty="0" err="1"/>
              <a:t>receita</a:t>
            </a:r>
            <a:r>
              <a:rPr lang="en-US" baseline="0" dirty="0"/>
              <a:t> </a:t>
            </a:r>
            <a:r>
              <a:rPr lang="en-US" baseline="0" dirty="0" err="1"/>
              <a:t>nesse</a:t>
            </a:r>
            <a:r>
              <a:rPr lang="en-US" baseline="0" dirty="0"/>
              <a:t> </a:t>
            </a:r>
            <a:r>
              <a:rPr lang="en-US" baseline="0" dirty="0" err="1"/>
              <a:t>ponto</a:t>
            </a:r>
            <a:r>
              <a:rPr lang="en-US" baseline="0" dirty="0"/>
              <a:t> do tempo. </a:t>
            </a:r>
            <a:r>
              <a:rPr lang="en-US" baseline="0" dirty="0" err="1"/>
              <a:t>Quando</a:t>
            </a:r>
            <a:r>
              <a:rPr lang="en-US" baseline="0" dirty="0"/>
              <a:t> </a:t>
            </a:r>
            <a:r>
              <a:rPr lang="en-US" baseline="0" dirty="0" err="1"/>
              <a:t>mudamos</a:t>
            </a:r>
            <a:r>
              <a:rPr lang="en-US" baseline="0" dirty="0"/>
              <a:t> o </a:t>
            </a:r>
            <a:r>
              <a:rPr lang="en-US" baseline="0" dirty="0" err="1"/>
              <a:t>período</a:t>
            </a:r>
            <a:r>
              <a:rPr lang="en-US" baseline="0" dirty="0"/>
              <a:t> de tempo </a:t>
            </a:r>
            <a:r>
              <a:rPr lang="en-US" baseline="0" dirty="0" err="1"/>
              <a:t>selecionado</a:t>
            </a:r>
            <a:r>
              <a:rPr lang="en-US" baseline="0" dirty="0"/>
              <a:t> as </a:t>
            </a:r>
            <a:r>
              <a:rPr lang="en-US" baseline="0" dirty="0" err="1"/>
              <a:t>escalas</a:t>
            </a:r>
            <a:r>
              <a:rPr lang="en-US" baseline="0" dirty="0"/>
              <a:t> e as </a:t>
            </a:r>
            <a:r>
              <a:rPr lang="en-US" baseline="0" dirty="0" err="1"/>
              <a:t>linhas</a:t>
            </a:r>
            <a:r>
              <a:rPr lang="en-US" baseline="0" dirty="0"/>
              <a:t> </a:t>
            </a:r>
            <a:r>
              <a:rPr lang="en-US" baseline="0" dirty="0" err="1"/>
              <a:t>são</a:t>
            </a:r>
            <a:r>
              <a:rPr lang="en-US" baseline="0" dirty="0"/>
              <a:t> </a:t>
            </a:r>
            <a:r>
              <a:rPr lang="en-US" baseline="0" dirty="0" err="1"/>
              <a:t>esticadas</a:t>
            </a:r>
            <a:r>
              <a:rPr lang="en-US" baseline="0" dirty="0"/>
              <a:t> de for a </a:t>
            </a:r>
            <a:r>
              <a:rPr lang="en-US" baseline="0" dirty="0" err="1"/>
              <a:t>a</a:t>
            </a:r>
            <a:r>
              <a:rPr lang="en-US" baseline="0" dirty="0"/>
              <a:t> </a:t>
            </a:r>
            <a:r>
              <a:rPr lang="en-US" baseline="0" dirty="0" err="1"/>
              <a:t>representar</a:t>
            </a:r>
            <a:r>
              <a:rPr lang="en-US" baseline="0" dirty="0"/>
              <a:t> </a:t>
            </a:r>
            <a:r>
              <a:rPr lang="en-US" baseline="0" dirty="0" err="1"/>
              <a:t>esse</a:t>
            </a:r>
            <a:r>
              <a:rPr lang="en-US" baseline="0" dirty="0"/>
              <a:t> novo </a:t>
            </a:r>
            <a:r>
              <a:rPr lang="en-US" baseline="0" dirty="0" err="1"/>
              <a:t>período</a:t>
            </a:r>
            <a:r>
              <a:rPr lang="en-US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2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O </a:t>
            </a:r>
            <a:r>
              <a:rPr lang="en-US" baseline="0" dirty="0" err="1"/>
              <a:t>propósito</a:t>
            </a:r>
            <a:r>
              <a:rPr lang="en-US" baseline="0" dirty="0"/>
              <a:t> do spiral chart é </a:t>
            </a:r>
            <a:r>
              <a:rPr lang="en-US" baseline="0" dirty="0" err="1"/>
              <a:t>estudar</a:t>
            </a:r>
            <a:r>
              <a:rPr lang="en-US" baseline="0" dirty="0"/>
              <a:t> a </a:t>
            </a:r>
            <a:r>
              <a:rPr lang="en-US" baseline="0" dirty="0" err="1"/>
              <a:t>existência</a:t>
            </a:r>
            <a:r>
              <a:rPr lang="en-US" baseline="0" dirty="0"/>
              <a:t> de </a:t>
            </a:r>
            <a:r>
              <a:rPr lang="en-US" baseline="0" dirty="0" err="1"/>
              <a:t>períodos</a:t>
            </a:r>
            <a:r>
              <a:rPr lang="en-US" baseline="0" dirty="0"/>
              <a:t> no </a:t>
            </a:r>
            <a:r>
              <a:rPr lang="en-US" baseline="0" dirty="0" err="1"/>
              <a:t>lançamento</a:t>
            </a:r>
            <a:r>
              <a:rPr lang="en-US" baseline="0" dirty="0"/>
              <a:t> de </a:t>
            </a:r>
            <a:r>
              <a:rPr lang="en-US" baseline="0" dirty="0" err="1"/>
              <a:t>modelos</a:t>
            </a:r>
            <a:r>
              <a:rPr lang="en-US" baseline="0" dirty="0"/>
              <a:t>. </a:t>
            </a:r>
            <a:r>
              <a:rPr lang="en-US" baseline="0" dirty="0" err="1"/>
              <a:t>Quando</a:t>
            </a:r>
            <a:r>
              <a:rPr lang="en-US" baseline="0" dirty="0"/>
              <a:t> </a:t>
            </a:r>
            <a:r>
              <a:rPr lang="en-US" baseline="0" dirty="0" err="1"/>
              <a:t>nenhuma</a:t>
            </a:r>
            <a:r>
              <a:rPr lang="en-US" baseline="0" dirty="0"/>
              <a:t> </a:t>
            </a:r>
            <a:r>
              <a:rPr lang="en-US" baseline="0" dirty="0" err="1"/>
              <a:t>marca</a:t>
            </a:r>
            <a:r>
              <a:rPr lang="en-US" baseline="0" dirty="0"/>
              <a:t> </a:t>
            </a:r>
            <a:r>
              <a:rPr lang="en-US" baseline="0" dirty="0" err="1"/>
              <a:t>está</a:t>
            </a:r>
            <a:r>
              <a:rPr lang="en-US" baseline="0" dirty="0"/>
              <a:t> </a:t>
            </a:r>
            <a:r>
              <a:rPr lang="en-US" baseline="0" dirty="0" err="1"/>
              <a:t>selecionada</a:t>
            </a:r>
            <a:r>
              <a:rPr lang="en-US" baseline="0" dirty="0"/>
              <a:t> </a:t>
            </a:r>
            <a:r>
              <a:rPr lang="en-US" baseline="0" dirty="0" err="1"/>
              <a:t>mostra</a:t>
            </a:r>
            <a:r>
              <a:rPr lang="en-US" baseline="0" dirty="0"/>
              <a:t> a </a:t>
            </a:r>
            <a:r>
              <a:rPr lang="en-US" baseline="0" dirty="0" err="1"/>
              <a:t>informação</a:t>
            </a:r>
            <a:r>
              <a:rPr lang="en-US" baseline="0" dirty="0"/>
              <a:t> de </a:t>
            </a:r>
            <a:r>
              <a:rPr lang="en-US" baseline="0" dirty="0" err="1"/>
              <a:t>todas</a:t>
            </a:r>
            <a:r>
              <a:rPr lang="en-US" baseline="0" dirty="0"/>
              <a:t> as </a:t>
            </a:r>
            <a:r>
              <a:rPr lang="en-US" baseline="0" dirty="0" err="1"/>
              <a:t>marcas</a:t>
            </a:r>
            <a:r>
              <a:rPr lang="en-US" baseline="0" dirty="0"/>
              <a:t>, </a:t>
            </a:r>
            <a:r>
              <a:rPr lang="en-US" baseline="0" dirty="0" err="1"/>
              <a:t>mostrando</a:t>
            </a:r>
            <a:r>
              <a:rPr lang="en-US" baseline="0" dirty="0"/>
              <a:t> </a:t>
            </a:r>
            <a:r>
              <a:rPr lang="en-US" baseline="0" dirty="0" err="1"/>
              <a:t>apenas</a:t>
            </a:r>
            <a:r>
              <a:rPr lang="en-US" baseline="0" dirty="0"/>
              <a:t> a </a:t>
            </a:r>
            <a:r>
              <a:rPr lang="en-US" baseline="0" dirty="0" err="1"/>
              <a:t>informação</a:t>
            </a:r>
            <a:r>
              <a:rPr lang="en-US" baseline="0" dirty="0"/>
              <a:t> de </a:t>
            </a:r>
            <a:r>
              <a:rPr lang="en-US" baseline="0" dirty="0" err="1"/>
              <a:t>marcas</a:t>
            </a:r>
            <a:r>
              <a:rPr lang="en-US" baseline="0" dirty="0"/>
              <a:t> </a:t>
            </a:r>
            <a:r>
              <a:rPr lang="en-US" baseline="0" dirty="0" err="1"/>
              <a:t>específicas</a:t>
            </a:r>
            <a:r>
              <a:rPr lang="en-US" baseline="0" dirty="0"/>
              <a:t> </a:t>
            </a:r>
            <a:r>
              <a:rPr lang="en-US" baseline="0" dirty="0" err="1"/>
              <a:t>quando</a:t>
            </a:r>
            <a:r>
              <a:rPr lang="en-US" baseline="0" dirty="0"/>
              <a:t> </a:t>
            </a:r>
            <a:r>
              <a:rPr lang="en-US" baseline="0" dirty="0" err="1"/>
              <a:t>uma</a:t>
            </a:r>
            <a:r>
              <a:rPr lang="en-US" baseline="0" dirty="0"/>
              <a:t> </a:t>
            </a:r>
            <a:r>
              <a:rPr lang="en-US" baseline="0" dirty="0" err="1"/>
              <a:t>ou</a:t>
            </a:r>
            <a:r>
              <a:rPr lang="en-US" baseline="0" dirty="0"/>
              <a:t> </a:t>
            </a:r>
            <a:r>
              <a:rPr lang="en-US" baseline="0" dirty="0" err="1"/>
              <a:t>mais</a:t>
            </a:r>
            <a:r>
              <a:rPr lang="en-US" baseline="0" dirty="0"/>
              <a:t> </a:t>
            </a:r>
            <a:r>
              <a:rPr lang="en-US" baseline="0" dirty="0" err="1"/>
              <a:t>marcas</a:t>
            </a:r>
            <a:r>
              <a:rPr lang="en-US" baseline="0" dirty="0"/>
              <a:t> </a:t>
            </a:r>
            <a:r>
              <a:rPr lang="en-US" baseline="0" dirty="0" err="1"/>
              <a:t>estão</a:t>
            </a:r>
            <a:r>
              <a:rPr lang="en-US" baseline="0" dirty="0"/>
              <a:t> </a:t>
            </a:r>
            <a:r>
              <a:rPr lang="en-US" baseline="0" dirty="0" err="1"/>
              <a:t>selecionadas</a:t>
            </a:r>
            <a:r>
              <a:rPr lang="en-US" baseline="0" dirty="0"/>
              <a:t>. </a:t>
            </a:r>
            <a:r>
              <a:rPr lang="en-US" baseline="0" dirty="0" err="1"/>
              <a:t>Existe</a:t>
            </a:r>
            <a:r>
              <a:rPr lang="en-US" baseline="0" dirty="0"/>
              <a:t> </a:t>
            </a:r>
            <a:r>
              <a:rPr lang="en-US" baseline="0" dirty="0" err="1"/>
              <a:t>uma</a:t>
            </a:r>
            <a:r>
              <a:rPr lang="en-US" baseline="0" dirty="0"/>
              <a:t> </a:t>
            </a:r>
            <a:r>
              <a:rPr lang="en-US" baseline="0" dirty="0" err="1"/>
              <a:t>escala</a:t>
            </a:r>
            <a:r>
              <a:rPr lang="en-US" baseline="0" dirty="0"/>
              <a:t> por de </a:t>
            </a:r>
            <a:r>
              <a:rPr lang="en-US" baseline="0" dirty="0" err="1"/>
              <a:t>baixo</a:t>
            </a:r>
            <a:r>
              <a:rPr lang="en-US" baseline="0" dirty="0"/>
              <a:t> que </a:t>
            </a:r>
            <a:r>
              <a:rPr lang="en-US" baseline="0" dirty="0" err="1"/>
              <a:t>permite</a:t>
            </a:r>
            <a:r>
              <a:rPr lang="en-US" baseline="0" dirty="0"/>
              <a:t> </a:t>
            </a:r>
            <a:r>
              <a:rPr lang="en-US" baseline="0" dirty="0" err="1"/>
              <a:t>definir</a:t>
            </a:r>
            <a:r>
              <a:rPr lang="en-US" baseline="0" dirty="0"/>
              <a:t> </a:t>
            </a:r>
            <a:r>
              <a:rPr lang="en-US" baseline="0" dirty="0" err="1"/>
              <a:t>quanto</a:t>
            </a:r>
            <a:r>
              <a:rPr lang="en-US" baseline="0" dirty="0"/>
              <a:t> tempo </a:t>
            </a:r>
            <a:r>
              <a:rPr lang="en-US" baseline="0" dirty="0" err="1"/>
              <a:t>uma</a:t>
            </a:r>
            <a:r>
              <a:rPr lang="en-US" baseline="0" dirty="0"/>
              <a:t> </a:t>
            </a:r>
            <a:r>
              <a:rPr lang="en-US" baseline="0" dirty="0" err="1"/>
              <a:t>revolução</a:t>
            </a:r>
            <a:r>
              <a:rPr lang="en-US" baseline="0" dirty="0"/>
              <a:t> </a:t>
            </a:r>
            <a:r>
              <a:rPr lang="en-US" baseline="0" dirty="0" err="1"/>
              <a:t>corresponde</a:t>
            </a:r>
            <a:r>
              <a:rPr lang="en-US" baseline="0" dirty="0"/>
              <a:t>. </a:t>
            </a:r>
            <a:r>
              <a:rPr lang="en-US" baseline="0" dirty="0" err="1"/>
              <a:t>Dependendo</a:t>
            </a:r>
            <a:r>
              <a:rPr lang="en-US" baseline="0" dirty="0"/>
              <a:t> do valor </a:t>
            </a:r>
            <a:r>
              <a:rPr lang="en-US" baseline="0" dirty="0" err="1"/>
              <a:t>selecionado</a:t>
            </a:r>
            <a:r>
              <a:rPr lang="en-US" baseline="0" dirty="0"/>
              <a:t>, o valor que </a:t>
            </a:r>
            <a:r>
              <a:rPr lang="en-US" baseline="0" dirty="0" err="1"/>
              <a:t>cada</a:t>
            </a:r>
            <a:r>
              <a:rPr lang="en-US" baseline="0" dirty="0"/>
              <a:t> arco </a:t>
            </a:r>
            <a:r>
              <a:rPr lang="en-US" baseline="0" dirty="0" err="1"/>
              <a:t>representa</a:t>
            </a:r>
            <a:r>
              <a:rPr lang="en-US" baseline="0" dirty="0"/>
              <a:t> </a:t>
            </a:r>
            <a:r>
              <a:rPr lang="en-US" baseline="0" dirty="0" err="1"/>
              <a:t>também</a:t>
            </a:r>
            <a:r>
              <a:rPr lang="en-US" baseline="0" dirty="0"/>
              <a:t> é </a:t>
            </a:r>
            <a:r>
              <a:rPr lang="en-US" baseline="0" dirty="0" err="1"/>
              <a:t>modificado</a:t>
            </a:r>
            <a:r>
              <a:rPr lang="en-US" baseline="0" dirty="0"/>
              <a:t> para </a:t>
            </a:r>
            <a:r>
              <a:rPr lang="en-US" baseline="0" dirty="0" err="1"/>
              <a:t>representar</a:t>
            </a:r>
            <a:r>
              <a:rPr lang="en-US" baseline="0" dirty="0"/>
              <a:t> um </a:t>
            </a:r>
            <a:r>
              <a:rPr lang="en-US" baseline="0" dirty="0" err="1"/>
              <a:t>mês</a:t>
            </a:r>
            <a:r>
              <a:rPr lang="en-US" baseline="0" dirty="0"/>
              <a:t>, um quarter </a:t>
            </a:r>
            <a:r>
              <a:rPr lang="en-US" baseline="0" dirty="0" err="1"/>
              <a:t>ou</a:t>
            </a:r>
            <a:r>
              <a:rPr lang="en-US" baseline="0" dirty="0"/>
              <a:t> um semester. À </a:t>
            </a:r>
            <a:r>
              <a:rPr lang="en-US" baseline="0" dirty="0" err="1"/>
              <a:t>direita</a:t>
            </a:r>
            <a:r>
              <a:rPr lang="en-US" baseline="0" dirty="0"/>
              <a:t>, </a:t>
            </a:r>
            <a:r>
              <a:rPr lang="en-US" baseline="0" dirty="0" err="1"/>
              <a:t>há</a:t>
            </a:r>
            <a:r>
              <a:rPr lang="en-US" baseline="0" dirty="0"/>
              <a:t> </a:t>
            </a:r>
            <a:r>
              <a:rPr lang="en-US" baseline="0" dirty="0" err="1"/>
              <a:t>uma</a:t>
            </a:r>
            <a:r>
              <a:rPr lang="en-US" baseline="0" dirty="0"/>
              <a:t> </a:t>
            </a:r>
            <a:r>
              <a:rPr lang="en-US" baseline="0" dirty="0" err="1"/>
              <a:t>escala</a:t>
            </a:r>
            <a:r>
              <a:rPr lang="en-US" baseline="0" dirty="0"/>
              <a:t> de cores </a:t>
            </a:r>
            <a:r>
              <a:rPr lang="en-US" baseline="0" dirty="0" err="1"/>
              <a:t>mapeando</a:t>
            </a:r>
            <a:r>
              <a:rPr lang="en-US" baseline="0" dirty="0"/>
              <a:t> a </a:t>
            </a:r>
            <a:r>
              <a:rPr lang="en-US" baseline="0" dirty="0" err="1"/>
              <a:t>cor</a:t>
            </a:r>
            <a:r>
              <a:rPr lang="en-US" baseline="0" dirty="0"/>
              <a:t> dos </a:t>
            </a:r>
            <a:r>
              <a:rPr lang="en-US" baseline="0" dirty="0" err="1"/>
              <a:t>arcos</a:t>
            </a:r>
            <a:r>
              <a:rPr lang="en-US" baseline="0" dirty="0"/>
              <a:t> </a:t>
            </a:r>
            <a:r>
              <a:rPr lang="en-US" baseline="0" dirty="0" err="1"/>
              <a:t>ao</a:t>
            </a:r>
            <a:r>
              <a:rPr lang="en-US" baseline="0" dirty="0"/>
              <a:t> nr de </a:t>
            </a:r>
            <a:r>
              <a:rPr lang="en-US" baseline="0" dirty="0" err="1"/>
              <a:t>modelos</a:t>
            </a:r>
            <a:r>
              <a:rPr lang="en-US" baseline="0" dirty="0"/>
              <a:t> </a:t>
            </a:r>
            <a:r>
              <a:rPr lang="en-US" baseline="0" dirty="0" err="1"/>
              <a:t>produzidos</a:t>
            </a:r>
            <a:r>
              <a:rPr lang="en-US" baseline="0" dirty="0"/>
              <a:t>. </a:t>
            </a:r>
            <a:r>
              <a:rPr lang="en-US" baseline="0" dirty="0" err="1"/>
              <a:t>Quando</a:t>
            </a:r>
            <a:r>
              <a:rPr lang="en-US" baseline="0" dirty="0"/>
              <a:t> </a:t>
            </a:r>
            <a:r>
              <a:rPr lang="en-US" baseline="0" dirty="0" err="1"/>
              <a:t>fazemos</a:t>
            </a:r>
            <a:r>
              <a:rPr lang="en-US" baseline="0" dirty="0"/>
              <a:t> hover a um arco </a:t>
            </a:r>
            <a:r>
              <a:rPr lang="en-US" baseline="0" dirty="0" err="1"/>
              <a:t>uma</a:t>
            </a:r>
            <a:r>
              <a:rPr lang="en-US" baseline="0" dirty="0"/>
              <a:t> tooltip </a:t>
            </a:r>
            <a:r>
              <a:rPr lang="en-US" baseline="0" dirty="0" err="1"/>
              <a:t>aparece</a:t>
            </a:r>
            <a:r>
              <a:rPr lang="en-US" baseline="0" dirty="0"/>
              <a:t> </a:t>
            </a:r>
            <a:r>
              <a:rPr lang="en-US" baseline="0" dirty="0" err="1"/>
              <a:t>mostrando</a:t>
            </a:r>
            <a:r>
              <a:rPr lang="en-US" baseline="0" dirty="0"/>
              <a:t> o </a:t>
            </a:r>
            <a:r>
              <a:rPr lang="en-US" baseline="0" dirty="0" err="1"/>
              <a:t>período</a:t>
            </a:r>
            <a:r>
              <a:rPr lang="en-US" baseline="0" dirty="0"/>
              <a:t> de tempo e o nr de </a:t>
            </a:r>
            <a:r>
              <a:rPr lang="en-US" baseline="0" dirty="0" err="1"/>
              <a:t>modelos</a:t>
            </a:r>
            <a:r>
              <a:rPr lang="en-US" baseline="0" dirty="0"/>
              <a:t> que </a:t>
            </a:r>
            <a:r>
              <a:rPr lang="en-US" baseline="0" dirty="0" err="1"/>
              <a:t>representa</a:t>
            </a:r>
            <a:r>
              <a:rPr lang="en-US" baseline="0" dirty="0"/>
              <a:t>. </a:t>
            </a:r>
            <a:r>
              <a:rPr lang="en-US" baseline="0" dirty="0" err="1"/>
              <a:t>Quando</a:t>
            </a:r>
            <a:r>
              <a:rPr lang="en-US" baseline="0" dirty="0"/>
              <a:t> </a:t>
            </a:r>
            <a:r>
              <a:rPr lang="en-US" baseline="0" dirty="0" err="1"/>
              <a:t>uma</a:t>
            </a:r>
            <a:r>
              <a:rPr lang="en-US" baseline="0" dirty="0"/>
              <a:t> nova </a:t>
            </a:r>
            <a:r>
              <a:rPr lang="en-US" baseline="0" dirty="0" err="1"/>
              <a:t>marca</a:t>
            </a:r>
            <a:r>
              <a:rPr lang="en-US" baseline="0" dirty="0"/>
              <a:t> </a:t>
            </a:r>
            <a:r>
              <a:rPr lang="en-US" baseline="0" dirty="0" err="1"/>
              <a:t>ou</a:t>
            </a:r>
            <a:r>
              <a:rPr lang="en-US" baseline="0" dirty="0"/>
              <a:t> </a:t>
            </a:r>
            <a:r>
              <a:rPr lang="en-US" baseline="0" dirty="0" err="1"/>
              <a:t>período</a:t>
            </a:r>
            <a:r>
              <a:rPr lang="en-US" baseline="0" dirty="0"/>
              <a:t> de tempo é </a:t>
            </a:r>
            <a:r>
              <a:rPr lang="en-US" baseline="0" dirty="0" err="1"/>
              <a:t>selecionado</a:t>
            </a:r>
            <a:r>
              <a:rPr lang="en-US" baseline="0" dirty="0"/>
              <a:t>, o spiral chart é </a:t>
            </a:r>
            <a:r>
              <a:rPr lang="en-US" baseline="0" dirty="0" err="1"/>
              <a:t>atualizado</a:t>
            </a:r>
            <a:r>
              <a:rPr lang="en-US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36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Daniel 7- 10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4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2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Com as views </a:t>
            </a:r>
            <a:r>
              <a:rPr lang="en-US" baseline="0" dirty="0" err="1"/>
              <a:t>desenvolvidas</a:t>
            </a:r>
            <a:r>
              <a:rPr lang="en-US" baseline="0" dirty="0"/>
              <a:t> </a:t>
            </a:r>
            <a:r>
              <a:rPr lang="en-US" baseline="0" dirty="0" err="1"/>
              <a:t>já</a:t>
            </a:r>
            <a:r>
              <a:rPr lang="en-US" baseline="0" dirty="0"/>
              <a:t> </a:t>
            </a:r>
            <a:r>
              <a:rPr lang="en-US" baseline="0" dirty="0" err="1"/>
              <a:t>nos</a:t>
            </a:r>
            <a:r>
              <a:rPr lang="en-US" baseline="0" dirty="0"/>
              <a:t> </a:t>
            </a:r>
            <a:r>
              <a:rPr lang="en-US" baseline="0" dirty="0" err="1"/>
              <a:t>possibilita</a:t>
            </a:r>
            <a:r>
              <a:rPr lang="en-US" baseline="0" dirty="0"/>
              <a:t> a </a:t>
            </a:r>
            <a:r>
              <a:rPr lang="en-US" baseline="0" dirty="0" err="1"/>
              <a:t>resposta</a:t>
            </a:r>
            <a:r>
              <a:rPr lang="en-US" baseline="0" dirty="0"/>
              <a:t> de 4 das 8 </a:t>
            </a:r>
            <a:r>
              <a:rPr lang="en-US" baseline="0" dirty="0" err="1"/>
              <a:t>questões</a:t>
            </a:r>
            <a:r>
              <a:rPr lang="en-US" baseline="0" dirty="0"/>
              <a:t>, </a:t>
            </a:r>
            <a:r>
              <a:rPr lang="en-US" baseline="0" dirty="0" err="1"/>
              <a:t>permite</a:t>
            </a:r>
            <a:r>
              <a:rPr lang="en-US" baseline="0" dirty="0"/>
              <a:t> </a:t>
            </a:r>
            <a:r>
              <a:rPr lang="en-US" baseline="0" dirty="0" err="1"/>
              <a:t>identificar</a:t>
            </a:r>
            <a:r>
              <a:rPr lang="en-US" baseline="0" dirty="0"/>
              <a:t> </a:t>
            </a:r>
            <a:r>
              <a:rPr lang="en-US" baseline="0" dirty="0" err="1"/>
              <a:t>os</a:t>
            </a:r>
            <a:r>
              <a:rPr lang="en-US" baseline="0" dirty="0"/>
              <a:t> </a:t>
            </a:r>
            <a:r>
              <a:rPr lang="en-US" baseline="0" dirty="0" err="1"/>
              <a:t>picos</a:t>
            </a:r>
            <a:r>
              <a:rPr lang="en-US" baseline="0" dirty="0"/>
              <a:t> de </a:t>
            </a:r>
            <a:r>
              <a:rPr lang="en-US" baseline="0" dirty="0" err="1"/>
              <a:t>vendas</a:t>
            </a:r>
            <a:r>
              <a:rPr lang="en-US" baseline="0" dirty="0"/>
              <a:t> e o </a:t>
            </a:r>
            <a:r>
              <a:rPr lang="en-US" baseline="0" dirty="0" err="1"/>
              <a:t>seu</a:t>
            </a:r>
            <a:r>
              <a:rPr lang="en-US" baseline="0" dirty="0"/>
              <a:t> </a:t>
            </a:r>
            <a:r>
              <a:rPr lang="en-US" baseline="0" dirty="0" err="1"/>
              <a:t>momento</a:t>
            </a:r>
            <a:r>
              <a:rPr lang="en-US" baseline="0" dirty="0"/>
              <a:t>, </a:t>
            </a:r>
            <a:r>
              <a:rPr lang="en-US" baseline="0" dirty="0" err="1"/>
              <a:t>quantos</a:t>
            </a:r>
            <a:r>
              <a:rPr lang="en-US" baseline="0" dirty="0"/>
              <a:t> </a:t>
            </a:r>
            <a:r>
              <a:rPr lang="en-US" baseline="0" dirty="0" err="1"/>
              <a:t>modelos</a:t>
            </a:r>
            <a:r>
              <a:rPr lang="en-US" baseline="0" dirty="0"/>
              <a:t> </a:t>
            </a:r>
            <a:r>
              <a:rPr lang="en-US" baseline="0" dirty="0" err="1"/>
              <a:t>foram</a:t>
            </a:r>
            <a:r>
              <a:rPr lang="en-US" baseline="0" dirty="0"/>
              <a:t> </a:t>
            </a:r>
            <a:r>
              <a:rPr lang="en-US" baseline="0" dirty="0" err="1"/>
              <a:t>desenvolvidos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cada</a:t>
            </a:r>
            <a:r>
              <a:rPr lang="en-US" baseline="0" dirty="0"/>
              <a:t> </a:t>
            </a:r>
            <a:r>
              <a:rPr lang="en-US" baseline="0" dirty="0" err="1"/>
              <a:t>período</a:t>
            </a:r>
            <a:r>
              <a:rPr lang="en-US" baseline="0" dirty="0"/>
              <a:t> de tempo, </a:t>
            </a:r>
            <a:r>
              <a:rPr lang="en-US" baseline="0" dirty="0" err="1"/>
              <a:t>identificar</a:t>
            </a:r>
            <a:r>
              <a:rPr lang="en-US" baseline="0" dirty="0"/>
              <a:t> </a:t>
            </a:r>
            <a:r>
              <a:rPr lang="en-US" baseline="0" dirty="0" err="1"/>
              <a:t>pelos</a:t>
            </a:r>
            <a:r>
              <a:rPr lang="en-US" baseline="0" dirty="0"/>
              <a:t> </a:t>
            </a:r>
            <a:r>
              <a:rPr lang="en-US" baseline="0" dirty="0" err="1"/>
              <a:t>dois</a:t>
            </a:r>
            <a:r>
              <a:rPr lang="en-US" baseline="0" dirty="0"/>
              <a:t> line charts se </a:t>
            </a:r>
            <a:r>
              <a:rPr lang="en-US" baseline="0" dirty="0" err="1"/>
              <a:t>existe</a:t>
            </a:r>
            <a:r>
              <a:rPr lang="en-US" baseline="0" dirty="0"/>
              <a:t> </a:t>
            </a:r>
            <a:r>
              <a:rPr lang="en-US" baseline="0" dirty="0" err="1"/>
              <a:t>uma</a:t>
            </a:r>
            <a:r>
              <a:rPr lang="en-US" baseline="0" dirty="0"/>
              <a:t> </a:t>
            </a:r>
            <a:r>
              <a:rPr lang="en-US" baseline="0" dirty="0" err="1"/>
              <a:t>correlação</a:t>
            </a:r>
            <a:r>
              <a:rPr lang="en-US" baseline="0" dirty="0"/>
              <a:t> </a:t>
            </a:r>
            <a:r>
              <a:rPr lang="en-US" baseline="0" dirty="0" err="1"/>
              <a:t>aparente</a:t>
            </a:r>
            <a:r>
              <a:rPr lang="en-US" baseline="0" dirty="0"/>
              <a:t> entre </a:t>
            </a:r>
            <a:r>
              <a:rPr lang="en-US" baseline="0" dirty="0" err="1"/>
              <a:t>número</a:t>
            </a:r>
            <a:r>
              <a:rPr lang="en-US" baseline="0" dirty="0"/>
              <a:t> de </a:t>
            </a:r>
            <a:r>
              <a:rPr lang="en-US" baseline="0" dirty="0" err="1"/>
              <a:t>modelos</a:t>
            </a:r>
            <a:r>
              <a:rPr lang="en-US" baseline="0" dirty="0"/>
              <a:t> e </a:t>
            </a:r>
            <a:r>
              <a:rPr lang="en-US" baseline="0" dirty="0" err="1"/>
              <a:t>receita</a:t>
            </a:r>
            <a:r>
              <a:rPr lang="en-US" baseline="0" dirty="0"/>
              <a:t>, e por </a:t>
            </a:r>
            <a:r>
              <a:rPr lang="en-US" baseline="0" dirty="0" err="1"/>
              <a:t>fim</a:t>
            </a:r>
            <a:r>
              <a:rPr lang="en-US" baseline="0" dirty="0"/>
              <a:t> </a:t>
            </a:r>
            <a:r>
              <a:rPr lang="en-US" baseline="0" dirty="0" err="1"/>
              <a:t>pelo</a:t>
            </a:r>
            <a:r>
              <a:rPr lang="en-US" baseline="0" dirty="0"/>
              <a:t> spiral chart a </a:t>
            </a:r>
            <a:r>
              <a:rPr lang="en-US" baseline="0" dirty="0" err="1"/>
              <a:t>identificação</a:t>
            </a:r>
            <a:r>
              <a:rPr lang="en-US" baseline="0" dirty="0"/>
              <a:t> (</a:t>
            </a:r>
            <a:r>
              <a:rPr lang="en-US" baseline="0" dirty="0" err="1"/>
              <a:t>caso</a:t>
            </a:r>
            <a:r>
              <a:rPr lang="en-US" baseline="0" dirty="0"/>
              <a:t> </a:t>
            </a:r>
            <a:r>
              <a:rPr lang="en-US" baseline="0" dirty="0" err="1"/>
              <a:t>exista</a:t>
            </a:r>
            <a:r>
              <a:rPr lang="en-US" baseline="0" dirty="0"/>
              <a:t>) de </a:t>
            </a:r>
            <a:r>
              <a:rPr lang="en-US" baseline="0" dirty="0" err="1"/>
              <a:t>períodos</a:t>
            </a:r>
            <a:r>
              <a:rPr lang="en-US" baseline="0" dirty="0"/>
              <a:t> </a:t>
            </a:r>
            <a:r>
              <a:rPr lang="en-US" baseline="0" dirty="0" err="1"/>
              <a:t>cíclicos</a:t>
            </a:r>
            <a:r>
              <a:rPr lang="en-US" baseline="0" dirty="0"/>
              <a:t> no </a:t>
            </a:r>
            <a:r>
              <a:rPr lang="en-US" baseline="0" dirty="0" err="1"/>
              <a:t>desenvolvimento</a:t>
            </a:r>
            <a:r>
              <a:rPr lang="en-US" baseline="0" dirty="0"/>
              <a:t> de </a:t>
            </a:r>
            <a:r>
              <a:rPr lang="en-US" baseline="0" dirty="0" err="1"/>
              <a:t>modelos</a:t>
            </a:r>
            <a:r>
              <a:rPr lang="en-US" baseline="0" dirty="0"/>
              <a:t> de </a:t>
            </a:r>
            <a:r>
              <a:rPr lang="en-US" baseline="0" dirty="0" err="1"/>
              <a:t>telemóveis</a:t>
            </a:r>
            <a:r>
              <a:rPr lang="en-US" baseline="0" dirty="0"/>
              <a:t>.</a:t>
            </a:r>
          </a:p>
          <a:p>
            <a:r>
              <a:rPr lang="en-US" baseline="0" dirty="0" err="1"/>
              <a:t>Cada</a:t>
            </a:r>
            <a:r>
              <a:rPr lang="en-US" baseline="0" dirty="0"/>
              <a:t> view </a:t>
            </a:r>
            <a:r>
              <a:rPr lang="en-US" baseline="0" dirty="0" err="1"/>
              <a:t>está</a:t>
            </a:r>
            <a:r>
              <a:rPr lang="en-US" baseline="0" dirty="0"/>
              <a:t> </a:t>
            </a:r>
            <a:r>
              <a:rPr lang="en-US" baseline="0" dirty="0" err="1"/>
              <a:t>codificada</a:t>
            </a:r>
            <a:r>
              <a:rPr lang="en-US" baseline="0" dirty="0"/>
              <a:t> num modulo, </a:t>
            </a:r>
            <a:r>
              <a:rPr lang="en-US" baseline="0" dirty="0" err="1"/>
              <a:t>sendo</a:t>
            </a:r>
            <a:r>
              <a:rPr lang="en-US" baseline="0" dirty="0"/>
              <a:t> </a:t>
            </a:r>
            <a:r>
              <a:rPr lang="en-US" baseline="0" dirty="0" err="1"/>
              <a:t>interconectadas</a:t>
            </a:r>
            <a:r>
              <a:rPr lang="en-US" baseline="0" dirty="0"/>
              <a:t> por um modulo </a:t>
            </a:r>
            <a:r>
              <a:rPr lang="en-US" baseline="0" dirty="0" err="1"/>
              <a:t>comum</a:t>
            </a:r>
            <a:r>
              <a:rPr lang="en-US" baseline="0" dirty="0"/>
              <a:t> (main.js) e </a:t>
            </a:r>
            <a:r>
              <a:rPr lang="en-US" baseline="0" dirty="0" err="1"/>
              <a:t>através</a:t>
            </a:r>
            <a:r>
              <a:rPr lang="en-US" baseline="0" dirty="0"/>
              <a:t> de dispatches de </a:t>
            </a:r>
            <a:r>
              <a:rPr lang="en-US" baseline="0" dirty="0" err="1"/>
              <a:t>eventos</a:t>
            </a:r>
            <a:r>
              <a:rPr lang="en-US" baseline="0" dirty="0"/>
              <a:t> </a:t>
            </a:r>
            <a:r>
              <a:rPr lang="en-US" baseline="0" dirty="0" err="1"/>
              <a:t>apra</a:t>
            </a:r>
            <a:r>
              <a:rPr lang="en-US" baseline="0" dirty="0"/>
              <a:t> lidar com </a:t>
            </a:r>
            <a:r>
              <a:rPr lang="en-US" baseline="0" dirty="0" err="1"/>
              <a:t>interatividade</a:t>
            </a:r>
            <a:r>
              <a:rPr lang="en-US" baseline="0" dirty="0"/>
              <a:t> e </a:t>
            </a:r>
            <a:r>
              <a:rPr lang="en-US" baseline="0" dirty="0" err="1"/>
              <a:t>interconectar</a:t>
            </a:r>
            <a:r>
              <a:rPr lang="en-US" baseline="0" dirty="0"/>
              <a:t> as views.</a:t>
            </a:r>
          </a:p>
          <a:p>
            <a:r>
              <a:rPr lang="en-US" baseline="0" dirty="0"/>
              <a:t>A </a:t>
            </a:r>
            <a:r>
              <a:rPr lang="en-US" baseline="0" dirty="0" err="1"/>
              <a:t>informação</a:t>
            </a:r>
            <a:r>
              <a:rPr lang="en-US" baseline="0" dirty="0"/>
              <a:t> dos datasets é </a:t>
            </a:r>
            <a:r>
              <a:rPr lang="en-US" baseline="0" dirty="0" err="1"/>
              <a:t>partilhadas</a:t>
            </a:r>
            <a:r>
              <a:rPr lang="en-US" baseline="0" dirty="0"/>
              <a:t> </a:t>
            </a:r>
            <a:r>
              <a:rPr lang="en-US" baseline="0" dirty="0" err="1"/>
              <a:t>pelas</a:t>
            </a:r>
            <a:r>
              <a:rPr lang="en-US" baseline="0" dirty="0"/>
              <a:t> </a:t>
            </a:r>
            <a:r>
              <a:rPr lang="en-US" baseline="0" dirty="0" err="1"/>
              <a:t>várias</a:t>
            </a:r>
            <a:r>
              <a:rPr lang="en-US" baseline="0" dirty="0"/>
              <a:t> views </a:t>
            </a:r>
            <a:r>
              <a:rPr lang="en-US" baseline="0" dirty="0" err="1"/>
              <a:t>possibilitando</a:t>
            </a:r>
            <a:r>
              <a:rPr lang="en-US" baseline="0" dirty="0"/>
              <a:t> que </a:t>
            </a:r>
            <a:r>
              <a:rPr lang="en-US" baseline="0" dirty="0" err="1"/>
              <a:t>ao</a:t>
            </a:r>
            <a:r>
              <a:rPr lang="en-US" baseline="0" dirty="0"/>
              <a:t> </a:t>
            </a:r>
            <a:r>
              <a:rPr lang="en-US" baseline="0" dirty="0" err="1"/>
              <a:t>filtrar</a:t>
            </a:r>
            <a:r>
              <a:rPr lang="en-US" baseline="0" dirty="0"/>
              <a:t> / </a:t>
            </a:r>
            <a:r>
              <a:rPr lang="en-US" baseline="0" dirty="0" err="1"/>
              <a:t>alterar</a:t>
            </a:r>
            <a:r>
              <a:rPr lang="en-US" baseline="0" dirty="0"/>
              <a:t> </a:t>
            </a:r>
            <a:r>
              <a:rPr lang="en-US" baseline="0" dirty="0" err="1"/>
              <a:t>numa</a:t>
            </a:r>
            <a:r>
              <a:rPr lang="en-US" baseline="0" dirty="0"/>
              <a:t> view </a:t>
            </a:r>
            <a:r>
              <a:rPr lang="en-US" baseline="0" dirty="0" err="1"/>
              <a:t>esta</a:t>
            </a:r>
            <a:r>
              <a:rPr lang="en-US" baseline="0" dirty="0"/>
              <a:t> </a:t>
            </a:r>
            <a:r>
              <a:rPr lang="en-US" baseline="0" dirty="0" err="1"/>
              <a:t>mudança</a:t>
            </a:r>
            <a:r>
              <a:rPr lang="en-US" baseline="0" dirty="0"/>
              <a:t> </a:t>
            </a:r>
            <a:r>
              <a:rPr lang="en-US" baseline="0" dirty="0" err="1"/>
              <a:t>tenha</a:t>
            </a:r>
            <a:r>
              <a:rPr lang="en-US" baseline="0" dirty="0"/>
              <a:t> </a:t>
            </a:r>
            <a:r>
              <a:rPr lang="en-US" baseline="0" dirty="0" err="1"/>
              <a:t>efeitos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todas</a:t>
            </a:r>
            <a:r>
              <a:rPr lang="en-US" baseline="0" dirty="0"/>
              <a:t> as </a:t>
            </a:r>
            <a:r>
              <a:rPr lang="en-US" baseline="0" dirty="0" err="1"/>
              <a:t>outras</a:t>
            </a:r>
            <a:r>
              <a:rPr lang="en-US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04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aniel\Desktop\asian_by_Feni_x.jpg"/>
          <p:cNvPicPr>
            <a:picLocks noChangeAspect="1" noChangeArrowheads="1"/>
          </p:cNvPicPr>
          <p:nvPr userDrawn="1"/>
        </p:nvPicPr>
        <p:blipFill>
          <a:blip r:embed="rId2" cstate="print"/>
          <a:srcRect r="24528" b="29245"/>
          <a:stretch>
            <a:fillRect/>
          </a:stretch>
        </p:blipFill>
        <p:spPr bwMode="auto">
          <a:xfrm flipH="1" flipV="1"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5984" y="1000108"/>
            <a:ext cx="6929454" cy="2071702"/>
          </a:xfrm>
          <a:solidFill>
            <a:srgbClr val="1D3B59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0" y="4572008"/>
            <a:ext cx="2285984" cy="2286016"/>
          </a:xfrm>
          <a:solidFill>
            <a:srgbClr val="336699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defRPr sz="115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297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297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3CC9924-33BC-4796-B0F9-D37DB5D899BF}" type="datetimeFigureOut">
              <a:rPr lang="pt-PT" smtClean="0"/>
              <a:pPr/>
              <a:t>28/11/2020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EBF8D4-C87A-47B7-9996-84452461937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9144000" cy="6858000"/>
          </a:xfrm>
          <a:ln w="152400">
            <a:solidFill>
              <a:srgbClr val="336699"/>
            </a:solidFill>
          </a:ln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2790000" cy="2790000"/>
          </a:xfrm>
          <a:solidFill>
            <a:srgbClr val="336699"/>
          </a:solidFill>
          <a:ln>
            <a:noFill/>
          </a:ln>
        </p:spPr>
        <p:txBody>
          <a:bodyPr>
            <a:noAutofit/>
          </a:bodyPr>
          <a:lstStyle>
            <a:lvl1pPr marL="0" indent="0" algn="ctr">
              <a:defRPr sz="16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1222" y="2886061"/>
            <a:ext cx="6786578" cy="3362339"/>
          </a:xfrm>
          <a:solidFill>
            <a:schemeClr val="bg1">
              <a:alpha val="80000"/>
            </a:schemeClr>
          </a:solidFill>
        </p:spPr>
        <p:txBody>
          <a:bodyPr anchor="t">
            <a:noAutofit/>
          </a:bodyPr>
          <a:lstStyle>
            <a:lvl1pPr algn="r">
              <a:defRPr sz="6600" b="1" cap="all">
                <a:solidFill>
                  <a:srgbClr val="33669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4"/>
            <a:ext cx="4040188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4"/>
            <a:ext cx="4041775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62314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99429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32" y="-24"/>
            <a:ext cx="9144032" cy="857256"/>
          </a:xfrm>
          <a:prstGeom prst="rect">
            <a:avLst/>
          </a:prstGeom>
          <a:solidFill>
            <a:srgbClr val="336699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60"/>
            <a:ext cx="8229600" cy="5214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358775" indent="0" algn="l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1800"/>
        </a:spcBef>
        <a:buFont typeface="Arial" pitchFamily="34" charset="0"/>
        <a:buNone/>
        <a:defRPr sz="3200" b="1" kern="1200">
          <a:solidFill>
            <a:srgbClr val="336699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-27384"/>
            <a:ext cx="9215438" cy="1944216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/>
              <a:t>Information Visualization</a:t>
            </a:r>
            <a:br>
              <a:rPr lang="en-US" sz="4800" b="1" dirty="0"/>
            </a:br>
            <a:r>
              <a:rPr lang="en-US" sz="4800" dirty="0"/>
              <a:t>First Prototype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4572008"/>
            <a:ext cx="1979712" cy="2286016"/>
          </a:xfrm>
          <a:solidFill>
            <a:schemeClr val="bg1"/>
          </a:solidFill>
        </p:spPr>
        <p:txBody>
          <a:bodyPr/>
          <a:lstStyle/>
          <a:p>
            <a:r>
              <a:rPr lang="pt-PT" sz="4600" dirty="0">
                <a:solidFill>
                  <a:schemeClr val="bg2"/>
                </a:solidFill>
              </a:rPr>
              <a:t>G16-A</a:t>
            </a:r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1979712" y="4571984"/>
            <a:ext cx="3168352" cy="2286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ts val="1800"/>
              </a:spcBef>
              <a:buFont typeface="Arial" pitchFamily="34" charset="0"/>
              <a:buNone/>
              <a:defRPr sz="115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2400" b="0" dirty="0">
                <a:solidFill>
                  <a:schemeClr val="bg2"/>
                </a:solidFill>
              </a:rPr>
              <a:t>89425 – Daniel Pereira</a:t>
            </a:r>
          </a:p>
          <a:p>
            <a:r>
              <a:rPr lang="pt-PT" sz="2400" b="0" dirty="0">
                <a:solidFill>
                  <a:schemeClr val="bg2"/>
                </a:solidFill>
              </a:rPr>
              <a:t>89466 – Isabel Soares</a:t>
            </a:r>
          </a:p>
          <a:p>
            <a:r>
              <a:rPr lang="pt-PT" sz="2400" b="0" dirty="0">
                <a:solidFill>
                  <a:schemeClr val="bg2"/>
                </a:solidFill>
              </a:rPr>
              <a:t>89535 – Rodrigo Sousa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914400" indent="-571500">
              <a:buFont typeface="Arial" panose="020B0604020202020204" pitchFamily="34" charset="0"/>
              <a:buChar char="•"/>
            </a:pPr>
            <a:r>
              <a:rPr lang="en-US" sz="3800" dirty="0" err="1"/>
              <a:t>Já</a:t>
            </a:r>
            <a:r>
              <a:rPr lang="en-US" sz="3800" dirty="0"/>
              <a:t> </a:t>
            </a:r>
            <a:r>
              <a:rPr lang="en-US" sz="3800" dirty="0" err="1"/>
              <a:t>nos</a:t>
            </a:r>
            <a:r>
              <a:rPr lang="en-US" sz="3800" dirty="0"/>
              <a:t> </a:t>
            </a:r>
            <a:r>
              <a:rPr lang="en-US" sz="3800" dirty="0" err="1"/>
              <a:t>permite</a:t>
            </a:r>
            <a:r>
              <a:rPr lang="en-US" sz="3800" dirty="0"/>
              <a:t> responder </a:t>
            </a:r>
            <a:r>
              <a:rPr lang="en-US" sz="3800" dirty="0" err="1"/>
              <a:t>às</a:t>
            </a:r>
            <a:r>
              <a:rPr lang="en-US" sz="3800" dirty="0"/>
              <a:t> </a:t>
            </a:r>
            <a:r>
              <a:rPr lang="en-US" sz="3800" dirty="0" err="1"/>
              <a:t>questões</a:t>
            </a:r>
            <a:r>
              <a:rPr lang="en-US" sz="3800" dirty="0"/>
              <a:t>: 3, 4 , 5, 6</a:t>
            </a:r>
          </a:p>
          <a:p>
            <a:pPr marL="914400" indent="-571500">
              <a:buFont typeface="Arial" panose="020B0604020202020204" pitchFamily="34" charset="0"/>
              <a:buChar char="•"/>
            </a:pPr>
            <a:r>
              <a:rPr lang="en-US" sz="3800" dirty="0" err="1"/>
              <a:t>Estrutura</a:t>
            </a:r>
            <a:r>
              <a:rPr lang="en-US" sz="3800" dirty="0"/>
              <a:t> </a:t>
            </a:r>
            <a:r>
              <a:rPr lang="en-US" sz="3800" dirty="0" err="1"/>
              <a:t>permite</a:t>
            </a:r>
            <a:r>
              <a:rPr lang="en-US" sz="3800" dirty="0"/>
              <a:t> </a:t>
            </a:r>
            <a:r>
              <a:rPr lang="en-US" sz="3800" dirty="0" err="1"/>
              <a:t>fácil</a:t>
            </a:r>
            <a:r>
              <a:rPr lang="en-US" sz="3800" dirty="0"/>
              <a:t> scaling e </a:t>
            </a:r>
            <a:r>
              <a:rPr lang="en-US" sz="3800" dirty="0" err="1"/>
              <a:t>adaptação</a:t>
            </a:r>
            <a:r>
              <a:rPr lang="en-US" sz="3800" dirty="0"/>
              <a:t> </a:t>
            </a:r>
            <a:r>
              <a:rPr lang="en-US" sz="3800" dirty="0" err="1"/>
              <a:t>às</a:t>
            </a:r>
            <a:r>
              <a:rPr lang="en-US" sz="3800" dirty="0"/>
              <a:t> </a:t>
            </a:r>
            <a:r>
              <a:rPr lang="en-US" sz="3800" dirty="0" err="1"/>
              <a:t>novas</a:t>
            </a:r>
            <a:r>
              <a:rPr lang="en-US" sz="3800" dirty="0"/>
              <a:t> views</a:t>
            </a:r>
          </a:p>
          <a:p>
            <a:pPr marL="914400" indent="-571500">
              <a:buFont typeface="Arial" panose="020B0604020202020204" pitchFamily="34" charset="0"/>
              <a:buChar char="•"/>
            </a:pPr>
            <a:r>
              <a:rPr lang="en-US" sz="3800" dirty="0" err="1"/>
              <a:t>Informação</a:t>
            </a:r>
            <a:r>
              <a:rPr lang="en-US" sz="3800" dirty="0"/>
              <a:t> </a:t>
            </a:r>
            <a:r>
              <a:rPr lang="en-US" sz="3800" dirty="0" err="1"/>
              <a:t>partilhada</a:t>
            </a:r>
            <a:r>
              <a:rPr lang="en-US" sz="3800" dirty="0"/>
              <a:t> </a:t>
            </a:r>
            <a:r>
              <a:rPr lang="en-US" sz="3800" dirty="0" err="1"/>
              <a:t>pelas</a:t>
            </a:r>
            <a:r>
              <a:rPr lang="en-US" sz="3800" dirty="0"/>
              <a:t> views</a:t>
            </a:r>
          </a:p>
        </p:txBody>
      </p:sp>
    </p:spTree>
    <p:extLst>
      <p:ext uri="{BB962C8B-B14F-4D97-AF65-F5344CB8AC3E}">
        <p14:creationId xmlns:p14="http://schemas.microsoft.com/office/powerpoint/2010/main" val="1062954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/>
              <a:t>01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7704" y="3214686"/>
            <a:ext cx="7160096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/>
            <a:r>
              <a:rPr lang="pt-PT" sz="6000" dirty="0" err="1"/>
              <a:t>visualization</a:t>
            </a:r>
            <a:r>
              <a:rPr lang="pt-PT" sz="6000" dirty="0"/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1034637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pt-PT" dirty="0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03369913-D215-4D47-A7B7-6A7B166B2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13429"/>
            <a:ext cx="8229600" cy="4159829"/>
          </a:xfrm>
        </p:spPr>
      </p:pic>
    </p:spTree>
    <p:extLst>
      <p:ext uri="{BB962C8B-B14F-4D97-AF65-F5344CB8AC3E}">
        <p14:creationId xmlns:p14="http://schemas.microsoft.com/office/powerpoint/2010/main" val="237608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/>
              <a:t>02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1222" y="3214686"/>
            <a:ext cx="6786578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/>
            <a:r>
              <a:rPr lang="pt-PT" sz="6000" dirty="0" err="1"/>
              <a:t>two</a:t>
            </a:r>
            <a:r>
              <a:rPr lang="pt-PT" sz="6000" dirty="0"/>
              <a:t> </a:t>
            </a:r>
            <a:r>
              <a:rPr lang="pt-PT" sz="6000" dirty="0" err="1"/>
              <a:t>idioms</a:t>
            </a:r>
            <a:endParaRPr lang="pt-PT" sz="6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2" y="-24"/>
            <a:ext cx="9144032" cy="857256"/>
          </a:xfrm>
        </p:spPr>
        <p:txBody>
          <a:bodyPr anchor="ctr">
            <a:normAutofit/>
          </a:bodyPr>
          <a:lstStyle/>
          <a:p>
            <a:r>
              <a:rPr lang="en-US" dirty="0"/>
              <a:t>Line charts</a:t>
            </a:r>
            <a:endParaRPr lang="pt-PT" dirty="0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0FD1551C-148C-4736-9E98-405AF8D6393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25393"/>
            <a:ext cx="4038600" cy="4450247"/>
          </a:xfrm>
          <a:noFill/>
        </p:spPr>
      </p:pic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5E02CA20-BC8C-4B27-B6AB-DC4FCB62B5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874474"/>
            <a:ext cx="4038600" cy="4352065"/>
          </a:xfrm>
        </p:spPr>
      </p:pic>
    </p:spTree>
    <p:extLst>
      <p:ext uri="{BB962C8B-B14F-4D97-AF65-F5344CB8AC3E}">
        <p14:creationId xmlns:p14="http://schemas.microsoft.com/office/powerpoint/2010/main" val="1491490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2" y="-24"/>
            <a:ext cx="9144032" cy="857256"/>
          </a:xfrm>
        </p:spPr>
        <p:txBody>
          <a:bodyPr anchor="ctr">
            <a:normAutofit/>
          </a:bodyPr>
          <a:lstStyle/>
          <a:p>
            <a:r>
              <a:rPr lang="en-US" dirty="0"/>
              <a:t>Spiral chart</a:t>
            </a:r>
            <a:endParaRPr lang="pt-PT" dirty="0"/>
          </a:p>
        </p:txBody>
      </p:sp>
      <p:pic>
        <p:nvPicPr>
          <p:cNvPr id="10" name="Marcador de Posição de Conteúdo 9">
            <a:extLst>
              <a:ext uri="{FF2B5EF4-FFF2-40B4-BE49-F238E27FC236}">
                <a16:creationId xmlns:a16="http://schemas.microsoft.com/office/drawing/2014/main" id="{2CEA60DE-6FE9-4184-9534-C4F537CE68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707481"/>
            <a:ext cx="3429000" cy="2686050"/>
          </a:xfrm>
        </p:spPr>
      </p:pic>
      <p:pic>
        <p:nvPicPr>
          <p:cNvPr id="12" name="Marcador de Posição de Conteúdo 11">
            <a:extLst>
              <a:ext uri="{FF2B5EF4-FFF2-40B4-BE49-F238E27FC236}">
                <a16:creationId xmlns:a16="http://schemas.microsoft.com/office/drawing/2014/main" id="{E0973DA9-555F-4B4D-9A34-02C9F9F8BB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2707481"/>
            <a:ext cx="3429000" cy="2686050"/>
          </a:xfrm>
        </p:spPr>
      </p:pic>
    </p:spTree>
    <p:extLst>
      <p:ext uri="{BB962C8B-B14F-4D97-AF65-F5344CB8AC3E}">
        <p14:creationId xmlns:p14="http://schemas.microsoft.com/office/powerpoint/2010/main" val="2681607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/>
              <a:t>03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7704" y="3214686"/>
            <a:ext cx="7160096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pt-PT" sz="6000" dirty="0" err="1"/>
              <a:t>Video</a:t>
            </a:r>
            <a:endParaRPr lang="pt-PT" sz="6000" dirty="0"/>
          </a:p>
        </p:txBody>
      </p:sp>
    </p:spTree>
    <p:extLst>
      <p:ext uri="{BB962C8B-B14F-4D97-AF65-F5344CB8AC3E}">
        <p14:creationId xmlns:p14="http://schemas.microsoft.com/office/powerpoint/2010/main" val="627357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  <a:endParaRPr lang="pt-PT" dirty="0"/>
          </a:p>
        </p:txBody>
      </p:sp>
      <p:pic>
        <p:nvPicPr>
          <p:cNvPr id="4" name="Checkpoint 4 - G16">
            <a:hlinkClick r:id="" action="ppaction://media"/>
            <a:extLst>
              <a:ext uri="{FF2B5EF4-FFF2-40B4-BE49-F238E27FC236}">
                <a16:creationId xmlns:a16="http://schemas.microsoft.com/office/drawing/2014/main" id="{F2E0188E-6B32-448C-86C7-79C503889D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577975"/>
            <a:ext cx="8229600" cy="4629150"/>
          </a:xfrm>
        </p:spPr>
      </p:pic>
    </p:spTree>
    <p:extLst>
      <p:ext uri="{BB962C8B-B14F-4D97-AF65-F5344CB8AC3E}">
        <p14:creationId xmlns:p14="http://schemas.microsoft.com/office/powerpoint/2010/main" val="414145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sz="16600" dirty="0"/>
              <a:t>04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07704" y="3214686"/>
            <a:ext cx="7160096" cy="3033714"/>
          </a:xfrm>
          <a:solidFill>
            <a:srgbClr val="FFFFFF">
              <a:alpha val="80000"/>
            </a:srgbClr>
          </a:solidFill>
        </p:spPr>
        <p:txBody>
          <a:bodyPr rIns="288000">
            <a:noAutofit/>
          </a:bodyPr>
          <a:lstStyle/>
          <a:p>
            <a:pPr marL="0" algn="r"/>
            <a:r>
              <a:rPr lang="en-US" sz="6000"/>
              <a:t>Explanation</a:t>
            </a:r>
          </a:p>
        </p:txBody>
      </p:sp>
    </p:spTree>
    <p:extLst>
      <p:ext uri="{BB962C8B-B14F-4D97-AF65-F5344CB8AC3E}">
        <p14:creationId xmlns:p14="http://schemas.microsoft.com/office/powerpoint/2010/main" val="361312147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-gvip">
  <a:themeElements>
    <a:clrScheme name="GVIP">
      <a:dk1>
        <a:srgbClr val="000000"/>
      </a:dk1>
      <a:lt1>
        <a:srgbClr val="FFFFFF"/>
      </a:lt1>
      <a:dk2>
        <a:srgbClr val="1D3B59"/>
      </a:dk2>
      <a:lt2>
        <a:srgbClr val="336699"/>
      </a:lt2>
      <a:accent1>
        <a:srgbClr val="2A9300"/>
      </a:accent1>
      <a:accent2>
        <a:srgbClr val="CF8C00"/>
      </a:accent2>
      <a:accent3>
        <a:srgbClr val="00A0BD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613</Words>
  <Application>Microsoft Office PowerPoint</Application>
  <PresentationFormat>Apresentação no Ecrã (4:3)</PresentationFormat>
  <Paragraphs>40</Paragraphs>
  <Slides>10</Slides>
  <Notes>8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3" baseType="lpstr">
      <vt:lpstr>Arial</vt:lpstr>
      <vt:lpstr>Calibri</vt:lpstr>
      <vt:lpstr>template-gvip</vt:lpstr>
      <vt:lpstr>Information Visualization First Prototype</vt:lpstr>
      <vt:lpstr>visualization interface</vt:lpstr>
      <vt:lpstr>Overview</vt:lpstr>
      <vt:lpstr>two idioms</vt:lpstr>
      <vt:lpstr>Line charts</vt:lpstr>
      <vt:lpstr>Spiral chart</vt:lpstr>
      <vt:lpstr>Video</vt:lpstr>
      <vt:lpstr>Video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Visualization First Prototype</dc:title>
  <dc:creator>Isabel Soares</dc:creator>
  <cp:lastModifiedBy>Isabel Soares</cp:lastModifiedBy>
  <cp:revision>5</cp:revision>
  <dcterms:created xsi:type="dcterms:W3CDTF">2020-11-28T18:27:09Z</dcterms:created>
  <dcterms:modified xsi:type="dcterms:W3CDTF">2020-11-28T19:09:34Z</dcterms:modified>
</cp:coreProperties>
</file>

<file path=docProps/thumbnail.jpeg>
</file>